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609" r:id="rId2"/>
    <p:sldId id="646" r:id="rId3"/>
    <p:sldId id="607" r:id="rId4"/>
    <p:sldId id="643" r:id="rId5"/>
    <p:sldId id="630" r:id="rId6"/>
    <p:sldId id="633" r:id="rId7"/>
    <p:sldId id="632" r:id="rId8"/>
    <p:sldId id="635" r:id="rId9"/>
    <p:sldId id="638" r:id="rId10"/>
    <p:sldId id="610" r:id="rId11"/>
    <p:sldId id="644" r:id="rId12"/>
    <p:sldId id="647" r:id="rId13"/>
    <p:sldId id="648" r:id="rId14"/>
    <p:sldId id="649" r:id="rId15"/>
    <p:sldId id="618" r:id="rId16"/>
    <p:sldId id="62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426" autoAdjust="0"/>
  </p:normalViewPr>
  <p:slideViewPr>
    <p:cSldViewPr snapToGrid="0">
      <p:cViewPr varScale="1">
        <p:scale>
          <a:sx n="45" d="100"/>
          <a:sy n="45" d="100"/>
        </p:scale>
        <p:origin x="16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  <p:transition spd="slow" advClick="0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  <p:transition spd="slow" advClick="0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  <p:transition spd="slow" advClick="0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2C7DBC8-ECF4-2DCD-DBAE-0B9458F889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  <p:sldLayoutId id="2147483686" r:id="rId14"/>
    <p:sldLayoutId id="2147483687" r:id="rId15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</TotalTime>
  <Words>367</Words>
  <Application>Microsoft Office PowerPoint</Application>
  <PresentationFormat>Widescreen</PresentationFormat>
  <Paragraphs>36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等线 Light</vt:lpstr>
      <vt:lpstr>Arial</vt:lpstr>
      <vt:lpstr>Calibri</vt:lpstr>
      <vt:lpstr>Cambria</vt:lpstr>
      <vt:lpstr>思源黑体 CN 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30</cp:revision>
  <dcterms:created xsi:type="dcterms:W3CDTF">2023-10-05T14:31:30Z</dcterms:created>
  <dcterms:modified xsi:type="dcterms:W3CDTF">2023-10-15T08:49:19Z</dcterms:modified>
  <cp:category>9Slide.vn</cp:category>
</cp:coreProperties>
</file>